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0.27426160337552741</c:v>
                </c:pt>
                <c:pt idx="1">
                  <c:v>0.72573839662447259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7.0647355830760361</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0.4241494846541416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0.181939541554204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1.8994229012328043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0.18193954155420222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0.42124617953836818</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7.5270206669540238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0.49712359993525901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0.20581728129574639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2.1487031033666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0.20581728129574728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0.6636875452718165</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6.6024504991980493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5.8413182284825416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3.1922888176624475E-2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0.10355881348306184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1.0811392634823314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0.10355881348306184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2.2105734864277693E-2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6.3303586333026596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0.15519821256579647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0.11368078372900214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1.1868111912364556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0.11368078372900126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2.2750598474074124E-2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5.4028407735949564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0.26390484383308621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8.9990525738498306E-2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0.93948827188157047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8.9990525738498306E-2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7.5070982471855174E-2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6.6566635374594796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4.5076980944059208E-2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1.1621183847599799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0.11131554011363765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7.106171767027103E-2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6.4618017576507567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8.4491005093713323E-2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9.0612564660720096E-2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0.94598226963616661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9.0612564660720096E-2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0.32042712840246956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4.3549264404048591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6.2744662359791219</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0.29921259842519687</c:v>
                </c:pt>
                <c:pt idx="1">
                  <c:v>0.2244094488188976</c:v>
                </c:pt>
                <c:pt idx="2">
                  <c:v>0.29133858267716528</c:v>
                </c:pt>
                <c:pt idx="3">
                  <c:v>0.18503937007874011</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0.15456014825318398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0.56226817080498126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0.15675616220785571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1.6365120075795083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0.15675616220785571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0.13985676824973226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6.3723758464008071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0.56854251977895753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0.16313837599575276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1.7031414105434859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0.16313837599575276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0.19106642947043451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6.1765566255574367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6.2003356271132253</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0.23706746035925264</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9.27918213842851E-2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0.96873339945130343</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9.2791821384286877E-2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0.32465384057775015</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4.9271687407830713</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0.1450567140377208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0.11117208824070968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1.1606207676376155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0.11117208824070968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0.31320953831234633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5.7085186835681112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0.24456857765010742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0.10267340985655782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1.0718957757245224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0.10267340985655782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0.23912407916251066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6.7080430625462677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6.7892444363893745E-2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9.7094539996067653E-2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1.013653168947064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9.7094539996067653E-2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9.9734632781654398E-2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7.45761202155545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6.6453582640906443</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0.20550647149299195</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0.14389492346543964</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1.5022425068602852</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0.14389492346544053</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0.14016521253809966</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5.3571768314587231</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9.4316084238901254E-2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0.11755337866812177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1.2272405308496541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0.11755337866812265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0.42165183342539247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0.16806291619828873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5.7680581183464206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0.3385826771653544</c:v>
                </c:pt>
                <c:pt idx="1">
                  <c:v>0.66141732283464583</c:v>
                </c:pt>
                <c:pt idx="2">
                  <c:v>0</c:v>
                </c:pt>
                <c:pt idx="3">
                  <c:v>0</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8.2380701680696333E-2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0.10173816405097647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1.062131942715892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0.10173816405097647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0.31306038875144004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6.5808390786944919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9.2856025262201491E-2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1.0648075372359393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0.10199445054728429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0.36584356451287547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0.13217950262028033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7.1688123198384117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0.31727567345085816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0.11898070470420663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1.2421416113806139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0.11898070470420663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7.9292577761881589E-2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8.3519049721151735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8.1380871947309519</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0.16319887895218077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0.1099632105520616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1.1480002567415726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9.900279628824471E-2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8.1380871947309519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4.3668473820171778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0.31792725394321497</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0.17804052046071295</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1.8587176763317022</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0.17804052046071206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0.63861296652486566</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0.11956546839108828</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3.7419331525618862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0.12702630529863601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0.15404802257657479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1.6082394155335482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0.15404802257657479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0.40458931755698035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4.9917616114724694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6.497568669214937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0.48639526378531883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0.15212707696671846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1.5881850169557907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0.15212707696671934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0.54566411993785913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0.25275198796349407</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5.3324099526832933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0.91732283464566933</c:v>
                </c:pt>
                <c:pt idx="1">
                  <c:v>3.5433070866141732E-2</c:v>
                </c:pt>
                <c:pt idx="2">
                  <c:v>1.181102362204724E-2</c:v>
                </c:pt>
                <c:pt idx="3">
                  <c:v>1.181102362204724E-2</c:v>
                </c:pt>
                <c:pt idx="4">
                  <c:v>0</c:v>
                </c:pt>
                <c:pt idx="5">
                  <c:v>2.3622047244094491E-2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0.1682005171458103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0.13096911349803264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1.3672988917486615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0.13096911349803264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0.25696432205854691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7.6627273857465799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3.2234365663564351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7.3827556065386934E-2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0.98159750446767879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9.4024032161393212E-2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0.33725449660470197</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0.6340247391063758</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1.337048652127955</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0.15432950455882799</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9.8146816749570043E-2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1.0246387883839567</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9.8146816749570043E-2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0.35204249929861309</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0.31399303329088424</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2.3074916525292619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0.26408413685499599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9.8337708234619958E-2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1.0266316683003209</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9.833770823462018E-2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0.35272720734842711</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0.10544508320741564</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1.88506782695036</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0.27436350081400684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0.10322407165353598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1.0776446064574139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0.10322407165353553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0.37025408847861918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0.17619401292795089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4.1608994805030228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5.1121926071572954E-2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0.13892050505056597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1.4503102870865505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0.1389205050505673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0.47266570379536876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4.1065938640672064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0.1445847229538515</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0.13147567289335615</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1.3725872996895188</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0.13147567289335615</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0.20338142846944862</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5.5435179219608051</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4.4024290589593944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4.949560482910087E-2</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0.53009492701191796</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0.1477865023824414</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1.5428700364987833</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0.1477865023824414</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0.42948000046958512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4.3932957078405046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0.39442231075697209</c:v>
                </c:pt>
                <c:pt idx="1">
                  <c:v>7.9681274900398405E-3</c:v>
                </c:pt>
                <c:pt idx="2">
                  <c:v>0.45816733067729082</c:v>
                </c:pt>
                <c:pt idx="3">
                  <c:v>0</c:v>
                </c:pt>
                <c:pt idx="4">
                  <c:v>0</c:v>
                </c:pt>
                <c:pt idx="5">
                  <c:v>1.9920318725099598E-2</c:v>
                </c:pt>
                <c:pt idx="6">
                  <c:v>3.9840637450199202E-3</c:v>
                </c:pt>
                <c:pt idx="7">
                  <c:v>6.7729083665338641E-2</c:v>
                </c:pt>
                <c:pt idx="8">
                  <c:v>4.7808764940239043E-2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5.1786739741567001E-2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0.11965206810596074</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1.2491505496765321</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0.1196520681059603</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0.36389359237664642</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4.4115624100782824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7.549214049894081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6.4794174230002E-2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0.2845744025539787</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7.9337215804142325E-2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0.82826923345600267</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7.9337215804141437E-2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6.6055615306463977E-2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7.3488278717336213</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0.28414951684913703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8.9069008745545908E-2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0.92986776572146201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8.906900874554502E-2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0.11700588863332939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7.7496002280545397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6.1937233688650979</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0.13303885439119689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0.10616229249741593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1.1083192135937754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0.10616229249741593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0.2981622931185024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6.1937233688650979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2.7741182237113748</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4.282675814327952E-3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0.16127912099139197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1.683731053100858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0.16127912099139197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0.36522008236331649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2.7741182237113748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6.4869148949140882</c:v>
                </c:pt>
                <c:pt idx="1">
                  <c:v>6.6024504991980493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6.3229677697629523</c:v>
                </c:pt>
                <c:pt idx="1">
                  <c:v>7.5270206669540238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30</c:v>
                </c:pt>
                <c:pt idx="4" formatCode="0">
                  <c:v>2</c:v>
                </c:pt>
                <c:pt idx="5" formatCode="0">
                  <c:v>3</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6.6695715421329078</c:v>
                </c:pt>
                <c:pt idx="1">
                  <c:v>6.4618017576507567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5.3494763011491386</c:v>
                </c:pt>
                <c:pt idx="1">
                  <c:v>5.4028407735949564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6.0620984602338144</c:v>
                </c:pt>
                <c:pt idx="1">
                  <c:v>6.3303586333026596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4.5862536542404806</c:v>
                </c:pt>
                <c:pt idx="1">
                  <c:v>4.3549264404048591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5.981725964786536</c:v>
                </c:pt>
                <c:pt idx="1">
                  <c:v>6.1765566255574367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5.5483234231833274</c:v>
                </c:pt>
                <c:pt idx="1">
                  <c:v>6.3723758464008071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6.0420409925077356</c:v>
                </c:pt>
                <c:pt idx="1">
                  <c:v>5.7085186835681112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4.9878910032607493</c:v>
                </c:pt>
                <c:pt idx="1">
                  <c:v>4.9271687407830713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7.8748275546805218</c:v>
                </c:pt>
                <c:pt idx="1">
                  <c:v>7.1688123198384117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7.5485019368842261</c:v>
                </c:pt>
                <c:pt idx="1">
                  <c:v>6.5808390786944919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29</c:v>
                </c:pt>
                <c:pt idx="2">
                  <c:v>2</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5.4400461176037558</c:v>
                </c:pt>
                <c:pt idx="1">
                  <c:v>5.7680581183464206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5.0980556243985209</c:v>
                </c:pt>
                <c:pt idx="1">
                  <c:v>5.3571768314587231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8.1997693487760976</c:v>
                </c:pt>
                <c:pt idx="1">
                  <c:v>8.3519049721151735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5.400556296061537</c:v>
                </c:pt>
                <c:pt idx="1">
                  <c:v>4.9917616114724694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3.928883798816643</c:v>
                </c:pt>
                <c:pt idx="1">
                  <c:v>3.7419331525618862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8.0326337284694223</c:v>
                </c:pt>
                <c:pt idx="1">
                  <c:v>7.6627273857465799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5.8652928147119896</c:v>
                </c:pt>
                <c:pt idx="1">
                  <c:v>5.3324099526832933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4.3163298629316671</c:v>
                </c:pt>
                <c:pt idx="1">
                  <c:v>4.1608994805030228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2.3059089440727059</c:v>
                </c:pt>
                <c:pt idx="1">
                  <c:v>1.88506782695036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2.806470466728479</c:v>
                </c:pt>
                <c:pt idx="1">
                  <c:v>2.3074916525292619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4.3932957078405046</c:v>
                </c:pt>
                <c:pt idx="1">
                  <c:v>4.9917616114724694</c:v>
                </c:pt>
                <c:pt idx="2">
                  <c:v>6.5808390786944919</c:v>
                </c:pt>
                <c:pt idx="3">
                  <c:v>7.1688123198384117</c:v>
                </c:pt>
                <c:pt idx="4">
                  <c:v>5.3324099526832933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5.3211436403670049</c:v>
                </c:pt>
                <c:pt idx="1">
                  <c:v>5.8746872241711792</c:v>
                </c:pt>
                <c:pt idx="2">
                  <c:v>7.2866251269800317</c:v>
                </c:pt>
                <c:pt idx="3">
                  <c:v>7.787694921506338</c:v>
                </c:pt>
                <c:pt idx="4">
                  <c:v>5.8741745222869772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2.020029620747112</c:v>
                </c:pt>
                <c:pt idx="1">
                  <c:v>1.337048652127955</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4.0733771302099449</c:v>
                </c:pt>
                <c:pt idx="1">
                  <c:v>4.1065938640672064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5.2526966371436474</c:v>
                </c:pt>
                <c:pt idx="1">
                  <c:v>5.5435179219608051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3.583788285186853</c:v>
                </c:pt>
                <c:pt idx="1">
                  <c:v>4.4115624100782824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3.730200598617496</c:v>
                </c:pt>
                <c:pt idx="1">
                  <c:v>4.3932957078405046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7.7468103708729581</c:v>
                </c:pt>
                <c:pt idx="1">
                  <c:v>7.7496002280545397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7.684269476208816</c:v>
                </c:pt>
                <c:pt idx="1">
                  <c:v>7.3488278717336213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6.2145671210851052</c:v>
                </c:pt>
                <c:pt idx="1">
                  <c:v>6.1937233688650979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3.2935013799708641</c:v>
                </c:pt>
                <c:pt idx="1">
                  <c:v>2.7741182237113748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6.3723758464008071</c:v>
                </c:pt>
                <c:pt idx="1">
                  <c:v>6.6024504991980493</c:v>
                </c:pt>
                <c:pt idx="2">
                  <c:v>7.5270206669540238</c:v>
                </c:pt>
                <c:pt idx="3">
                  <c:v>6.7080430625462677</c:v>
                </c:pt>
                <c:pt idx="4">
                  <c:v>7.45761202155545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5.8005759513841548</c:v>
                </c:pt>
                <c:pt idx="1">
                  <c:v>6.1382278754366961</c:v>
                </c:pt>
                <c:pt idx="2">
                  <c:v>7.0839385332613949</c:v>
                </c:pt>
                <c:pt idx="3">
                  <c:v>6.5537218457189699</c:v>
                </c:pt>
                <c:pt idx="4">
                  <c:v>7.350537487640536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20307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RMY | Norfolk and Suffolk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23032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RMY | Norfolk and Suffolk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1742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RMY | Norfolk and Suffolk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Norfolk and Suffolk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03592545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63076354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54932912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To what extent did your NHS mental health team involve you in agreeing your care plan?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87111801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Norfolk and Suffolk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Planning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had a care review meeting in the last 12 months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Involvement in care: </a:t>
            </a:r>
            <a:r>
              <a:rPr lang="en-GB" sz="1200" b="0">
                <a:solidFill>
                  <a:prstClr val="black"/>
                </a:solidFill>
                <a:latin typeface="Arial"/>
              </a:rPr>
              <a:t>service users being given a choice on how their care and treatment was delivered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Involvement in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involved in agreeing their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support provided met service users'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lang="en-GB" sz="1200" b="0" noProof="0">
                <a:solidFill>
                  <a:prstClr val="black"/>
                </a:solidFill>
                <a:latin typeface="Arial"/>
              </a:rPr>
              <a:t>benefits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lang="en-GB" sz="1200" b="0">
                <a:solidFill>
                  <a:prstClr val="black"/>
                </a:solidFill>
                <a:latin typeface="Arial"/>
              </a:rPr>
              <a:t>purpose of medication being discussed with service users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length of time taken to get through to the crisis team</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4676780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9515517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69328741"/>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049785749"/>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45891164"/>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9556801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876703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204885321"/>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857754219"/>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810653331"/>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44360033"/>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139600107"/>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3881003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2033215889"/>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80381415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847671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296008850"/>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753853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16489477"/>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42201876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3428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322678922"/>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1666443"/>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72855884"/>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9157180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1971418483"/>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2653591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913903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1572695776"/>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961549025"/>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842567649"/>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649458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70270448"/>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57864715"/>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87253532"/>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7921539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291026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502468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9429119"/>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91262959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463965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042537949"/>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386711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21942959"/>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9527930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781537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975688727"/>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1014531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539197651"/>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1240692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08251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79499117"/>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901474482"/>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4004770275"/>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117163608"/>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845122112"/>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447311060"/>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080423865"/>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662781949"/>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530914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37187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343197662"/>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908248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427965559"/>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305342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380299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5904718"/>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256478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4003082780"/>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6845834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275532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13352840"/>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97292822"/>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7507901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337062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363929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13424851"/>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4092604774"/>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42381348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204189931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906556000"/>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3710272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1023018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50389906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229988967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11662326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17549378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179935581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31464030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42588028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4407775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28917486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14768756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6641332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1116484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82916830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7808877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21355873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2716425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268879573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93431973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28070793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7922594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134278201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311385932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2846489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42558134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19677555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6233092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52880420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178693261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42609169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22101426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288382759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39592625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152089634"/>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4592256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291451075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074482008"/>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24814384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4207303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429408717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3034552074"/>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14368274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41906454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66032771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3590651796"/>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37756182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2594101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70615884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14859769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38340083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38986403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25081581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11706368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6623849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8623562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1759476053"/>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14235617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67050565"/>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Thinking about the last time you contacted this person or team,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4524327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Do you feel the support provided meets your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541973067"/>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564138575"/>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90344305"/>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39293619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59928907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23</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6011061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83325850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24269</TotalTime>
  <Words>9048</Words>
  <Application>Microsoft Office PowerPoint</Application>
  <PresentationFormat>Widescreen</PresentationFormat>
  <Paragraphs>1078</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Norfolk and Suffolk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